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Harmonische componenten van de uitgangsstroom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Harmonische componenten van de uitgangsstroom (logschaal)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D versterker met beschermdiodes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Bekomen spanningen in de Klasse D versterker met 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Detail van de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Stromen in de transistors en 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D versterker met enkel NPN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D versterker met enkel NPN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D versterker met spanningssturing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keuze wikkelverhouding transformator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D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D versterker met spanningssturing en beveiligingsdiodes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met stroomsturing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met stroomsturing en beveiligingsdiodes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D versterker met MOS transistors in GSS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D versterker met nummering van de knopen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Bekomen spanningen op de verschillende knopen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Collector stroom in de NPN en de PNP transistor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Fourrier reeks van de spanning op knoop 2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Harmonische componenten in de 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impedantie van de serie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